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0" r:id="rId2"/>
    <p:sldId id="288" r:id="rId3"/>
    <p:sldId id="290" r:id="rId4"/>
    <p:sldId id="29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59D91-EFD1-4D17-B747-FA906E20D708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5D961-A066-4F63-84DB-83544089E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271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https://www.youtube.com/watch?v=fkYZ4wTBd8g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365DED-9BF9-4CC8-ACF9-53FE391C821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05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0E049-BCCC-450A-A845-D6F1FDF0E1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BB869C-BFB7-F9D1-01E2-9CF1B4A152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18FE0-48C2-BB7D-FEC7-03C010ECB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C00BD-9A9C-43CF-9599-4FBE454A057A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8528FE-A9AA-8168-7ED1-0C47629FD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ED72B1-C2BB-20DF-D80E-870B55A1A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2C2B-4AE8-4CB8-83F7-55FC3DE1B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32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4B7EC-5E5B-AE6A-E8D0-AC64F32E4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87D093-926D-EE38-02A3-AC6F9D2508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95C762-760C-CC4A-830B-2700E26B5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C00BD-9A9C-43CF-9599-4FBE454A057A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1CD28B-9518-DFE4-703B-3F04086B0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6A933D-77E5-5555-C0F4-131F95180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2C2B-4AE8-4CB8-83F7-55FC3DE1B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110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89BA8F-186C-595C-360D-7BAD7D63B9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F73EB9-056A-A1E8-3070-BD5BDCA235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32E178-82C3-DDEF-EB09-3A9358271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C00BD-9A9C-43CF-9599-4FBE454A057A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95153-76E0-612E-6D94-98AA0028E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8CDB7F-F9B4-3451-24EA-8CDDFB814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2C2B-4AE8-4CB8-83F7-55FC3DE1B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707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F623D-80E4-D04E-68C4-2D5170463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527EDC-B1D2-ECAE-F09A-EC645E1418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C93744-1DA8-19D8-5709-30FE77C1E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C00BD-9A9C-43CF-9599-4FBE454A057A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2FC374-4DAC-8759-5693-D3E58D167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3C15EE-AB91-A7BB-0FB2-92784D335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2C2B-4AE8-4CB8-83F7-55FC3DE1B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749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27A54-D5B1-9BA4-71DD-9738B1BBF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A67A71-41B1-DCB4-C11C-F8B4865E0D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7D253B-8BCA-4C8D-5548-86B4FAD01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C00BD-9A9C-43CF-9599-4FBE454A057A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8A476-9D76-5503-9413-1996657C1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985D27-AAE0-7683-85FE-057361354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2C2B-4AE8-4CB8-83F7-55FC3DE1B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846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84D6D-2F14-ED96-F330-140589DAC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92F721-6D67-410B-C713-D17BDE257B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15FA9C-92EB-EE40-56F8-A8778D6854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B7B333-60CC-EA13-1D79-B93945405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C00BD-9A9C-43CF-9599-4FBE454A057A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92CF43-9FBE-7E5D-04B2-1BD02EB76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EB8D18-F3FA-5B4D-09F3-AB23D970D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2C2B-4AE8-4CB8-83F7-55FC3DE1B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991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692EA-CC6A-6884-6A95-A1197D8E0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9D0E81-3C9E-CC6A-27F6-692D031C73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983C09-DAFA-130D-03ED-CDD6EA1E13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238BB2-E3D7-3CAE-F7F6-B8C8F7ABE5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A928E5-64D2-54A0-4B27-B8B011CC15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5FCA06-73D5-34EA-AC1A-08E4313D8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C00BD-9A9C-43CF-9599-4FBE454A057A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476841-D436-4F4C-C03A-7BE08EEDA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9224D5-BAF3-5B6F-036E-FB9F64D48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2C2B-4AE8-4CB8-83F7-55FC3DE1B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0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F3087-D431-AADF-1326-47C65A1DD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336A54-D66B-D3F0-863A-ECA580D66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C00BD-9A9C-43CF-9599-4FBE454A057A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95857A-31BB-217C-906A-F154F4E89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8191CE-F3BA-AB02-0438-8107324FC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2C2B-4AE8-4CB8-83F7-55FC3DE1B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774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69EE57-8315-67A1-E312-F03CEBA77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C00BD-9A9C-43CF-9599-4FBE454A057A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4E5494-4802-D4FA-299D-EC1CE5D3F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EB5EAE-854F-8326-B946-E83792D48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2C2B-4AE8-4CB8-83F7-55FC3DE1B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627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2DAC8-03BC-15B1-91C2-7DAE39DAA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CDFB36-6526-C8D2-7942-2F9AE1CF2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F55B7A-BC78-AD06-583D-0D3A64D55D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83D5FA-7F39-B020-DD31-F46D160C9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C00BD-9A9C-43CF-9599-4FBE454A057A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398037-D13E-FD2A-503A-4ABD36808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FDB240-9295-2CC1-2A02-DC1CE0D5B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2C2B-4AE8-4CB8-83F7-55FC3DE1B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231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BD146-95C6-FDDD-E256-44553C0EC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7F7D79-23D7-A2CE-A664-B29BB665CE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35CE44-71E0-5B86-E981-CEF79205EA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220729-3643-EBDC-8776-27D73382F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C00BD-9A9C-43CF-9599-4FBE454A057A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DA0765-8B37-3C79-532C-99DEEFD9E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42811C-FEF0-A946-43E6-A82C98EBF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2C2B-4AE8-4CB8-83F7-55FC3DE1B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150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8818E9-E241-E1F9-D7DE-D3C743B1F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6E230E-B78C-F1E3-9874-4F6468093D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0EA51F-8668-68CA-CE19-A5E6F3991C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CC00BD-9A9C-43CF-9599-4FBE454A057A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E5CF0A-464D-F72C-B40E-3056851085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4D599C-3746-ABC5-66EA-1CB43C7A0A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ED2C2B-4AE8-4CB8-83F7-55FC3DE1B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560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DA06E-EC4D-258D-AE37-D71258876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Finding 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554BF-2A57-B09F-4653-C488D40DC6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the Object essay, I’m asking you to include three sources for your paper.</a:t>
            </a:r>
          </a:p>
          <a:p>
            <a:r>
              <a:rPr lang="en-US" dirty="0"/>
              <a:t>Other than me telling you (which isn’t a great reason) why do we include sources in our essays?</a:t>
            </a:r>
          </a:p>
          <a:p>
            <a:r>
              <a:rPr lang="en-US" dirty="0"/>
              <a:t>What kinds of sources do we want to make sure we are including?</a:t>
            </a:r>
          </a:p>
        </p:txBody>
      </p:sp>
    </p:spTree>
    <p:extLst>
      <p:ext uri="{BB962C8B-B14F-4D97-AF65-F5344CB8AC3E}">
        <p14:creationId xmlns:p14="http://schemas.microsoft.com/office/powerpoint/2010/main" val="3703958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679A6-F7CC-AE11-802C-FDE4A1A88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Source Scavenger Hunt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BC647-B541-79DA-4265-AAFCCA9C23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For this activity, we will be finding facts and sources about the Bigmouth Billy Bass</a:t>
            </a:r>
          </a:p>
        </p:txBody>
      </p:sp>
      <p:pic>
        <p:nvPicPr>
          <p:cNvPr id="7" name="Picture 6" descr="A fish on a wood plaque&#10;&#10;AI-generated content may be incorrect.">
            <a:extLst>
              <a:ext uri="{FF2B5EF4-FFF2-40B4-BE49-F238E27FC236}">
                <a16:creationId xmlns:a16="http://schemas.microsoft.com/office/drawing/2014/main" id="{D1D3C739-A4E4-9098-5E58-CA2E8F4EBB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1798" y="2758273"/>
            <a:ext cx="7288404" cy="4099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145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F7613-8EC8-446B-2024-B7B41F18B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Source Scavenger Hunt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EB8C4-801E-5336-DD29-4F6A26841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this scavenger hunt, I want each of your groups to tell me three facts about the Bigmouth Billy Bass that come from three different sources.</a:t>
            </a:r>
          </a:p>
          <a:p>
            <a:pPr lvl="1"/>
            <a:r>
              <a:rPr lang="en-US" dirty="0"/>
              <a:t>1 Fact about how it works</a:t>
            </a:r>
          </a:p>
          <a:p>
            <a:pPr lvl="1"/>
            <a:r>
              <a:rPr lang="en-US" dirty="0"/>
              <a:t>1 Fact about how it was invented</a:t>
            </a:r>
          </a:p>
          <a:p>
            <a:pPr lvl="1"/>
            <a:r>
              <a:rPr lang="en-US" dirty="0"/>
              <a:t>1 Fact about its cultural impact or legacy</a:t>
            </a:r>
          </a:p>
          <a:p>
            <a:r>
              <a:rPr lang="en-US" dirty="0"/>
              <a:t>You can all search separately or together as part of this to assemble your three facts.</a:t>
            </a:r>
          </a:p>
          <a:p>
            <a:r>
              <a:rPr lang="en-US" dirty="0"/>
              <a:t>Afterwards, we will be reflecting on your search, so keep those tabs open!</a:t>
            </a:r>
          </a:p>
        </p:txBody>
      </p:sp>
    </p:spTree>
    <p:extLst>
      <p:ext uri="{BB962C8B-B14F-4D97-AF65-F5344CB8AC3E}">
        <p14:creationId xmlns:p14="http://schemas.microsoft.com/office/powerpoint/2010/main" val="2291611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00FE3-6082-BA48-F9C8-08D07FCF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Source Scavenger Hunt Reflection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75770-C526-FEE7-42C5-32857514B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did you begin looking for your sources?</a:t>
            </a:r>
          </a:p>
          <a:p>
            <a:r>
              <a:rPr lang="en-US" dirty="0"/>
              <a:t>Did you rule out any potential sources as you searched? Why?</a:t>
            </a:r>
          </a:p>
          <a:p>
            <a:r>
              <a:rPr lang="en-US" dirty="0"/>
              <a:t>What about the sources you selected made you feel like they were trustworthy?</a:t>
            </a:r>
          </a:p>
          <a:p>
            <a:r>
              <a:rPr lang="en-US" dirty="0"/>
              <a:t>Did your sources conflict over any information? If so, over what?</a:t>
            </a:r>
          </a:p>
          <a:p>
            <a:r>
              <a:rPr lang="en-US" dirty="0"/>
              <a:t>Did you note any biases in your sources or searches? If so, where?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144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241</Words>
  <Application>Microsoft Office PowerPoint</Application>
  <PresentationFormat>Widescreen</PresentationFormat>
  <Paragraphs>21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Finding Sources</vt:lpstr>
      <vt:lpstr>Source Scavenger Hunt</vt:lpstr>
      <vt:lpstr>Source Scavenger Hunt</vt:lpstr>
      <vt:lpstr>Source Scavenger Hunt Reflection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Joshua Imken</dc:creator>
  <cp:lastModifiedBy>Joshua Imken</cp:lastModifiedBy>
  <cp:revision>1</cp:revision>
  <dcterms:created xsi:type="dcterms:W3CDTF">2025-04-20T19:40:57Z</dcterms:created>
  <dcterms:modified xsi:type="dcterms:W3CDTF">2025-04-20T19:42:21Z</dcterms:modified>
</cp:coreProperties>
</file>