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5" r:id="rId2"/>
    <p:sldId id="336" r:id="rId3"/>
    <p:sldId id="337" r:id="rId4"/>
    <p:sldId id="342" r:id="rId5"/>
    <p:sldId id="339" r:id="rId6"/>
    <p:sldId id="338" r:id="rId7"/>
    <p:sldId id="343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C04DB-8F11-4DA0-A9A8-2F25A87BDBAB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0859-80DD-43B9-81B2-5836D0D40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what stands out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600A-43A8-4CFF-89DB-31FF758FC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043F9-5A45-4CB6-92F4-025C7F0D70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600A-43A8-4CFF-89DB-31FF758FC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4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4272-9A51-2583-808C-677662800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AE332-BE83-4EB2-0994-EDE6B4EB9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D9C54-566F-BCDA-3648-67969B88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34D5B-B5BA-B33B-932F-56EDA288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6B05E-21D3-644C-C6DE-2E4D17E6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7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3D3E-EC44-7575-8909-1DC63967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AC8F6-036B-77B2-456B-0F2118FFD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CCBE0-366F-58F9-2FE8-7792A206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5DBD-0CD9-199B-F1B9-F9050DD0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03F4-2D55-5248-8D71-FBE8BD07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3F831-AB14-3533-5241-41D1F2FE9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C8878-ACF9-7ACA-40E3-93284177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62E8-6AF1-8392-5DD5-B1B2704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6C2E9-7164-4F24-1160-3969D3C9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868F-6F11-6D89-1EBF-A9C8D6CA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EEE6-7512-4E00-AB87-E9EC9FE4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5137-8CD5-4C56-2F67-B33009B2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C805B-083E-E945-EF9D-8AF8EA19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A1E87-1431-2CEF-DCA4-1930EEEA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B5128-1C60-D3C9-E384-82933E42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1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78E4-E2E2-6D4F-48A7-5ABBB584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163F-3514-E198-6494-235986D2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07AB-CA2C-8667-E83E-457BEF70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12D05-EC60-6936-0FB5-0B66658F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CBC1-BBDF-74C8-C579-BDC616F6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5ADC-E35A-B135-A070-82044497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2C73A-FB2A-DE3F-36BE-3DD5B0759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1D154-B08C-BF31-BEE6-23EDFE379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44DE-6610-FAEF-FAAD-43CC97E6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C1FEF-F8FE-5514-282C-6295314A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96C56-ED8C-827B-893F-25A5463B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0F98-C898-F7B9-4A30-81A952DF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A42BC-040E-CC43-F59D-99DD0401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53930-30DB-8891-9554-935FB5AED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391F1-68E4-A4A1-511D-ABE11E76F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FA3673-D530-A73A-686B-5539392D6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4FA3B-1234-CD1D-312F-D7E50AE0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55F2E-02E7-125B-7899-53DA31AF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9AC20-7E62-AF37-28E3-4D9BDEFB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2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98EA-7537-C3FD-A0FC-25ABF900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DEAE6-5681-17D2-DCAD-3E52C39F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17D22-97CF-8316-A911-E0EEC393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3AD0D-2087-C06C-5FBB-99F36802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77A6D-9849-FFDC-50A9-ABCBC2B5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3AE04-DFDC-9017-E34A-B1E0DEE2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A59A9-DE1A-BEAB-7620-274136F1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E43B-5785-F53F-2C83-5A6613CD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3FA4E-50FC-1031-0D80-A6B3FFA9B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5D08C-39E4-3B1F-C120-49D8F1F21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3D60-FFA5-BC7F-32E6-14C13373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7413C-4EC3-F636-8C46-4E820530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01F1C-F681-5531-C7AA-48F67D87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964-5CB8-41A9-8B36-5FD1BAA8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12343-C445-610F-9A02-289CCEBB0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11943-1ACB-E338-CEFC-92D7ED8D4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2F9B3-3295-9072-2420-6D328A81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BFAB9-47EE-B1D1-6F73-7D742DCF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7EFDD-247D-8B3A-44B8-63098E50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5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BC7F0-18DB-3E4F-9740-4107598F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10BC2-EFE7-87D0-2A27-7AB7ECEBC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58070-8B69-FE7D-463E-628F24CF0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F40F7F-2494-4EBF-8106-8221E2ABF39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ADAF-88A2-B29E-1A65-790CAB0DD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DC3E-9965-C3BE-5054-8B6307157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8CD84-06B9-4AE7-AC3F-EE8B51E0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0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E13C-EBB9-A944-F788-09D9D539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D535-B7A0-C955-BD9A-18E6FCD7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part of Writing Project 1, you are expected to write a detailed description about your object.</a:t>
            </a:r>
          </a:p>
          <a:p>
            <a:r>
              <a:rPr lang="en-US" dirty="0"/>
              <a:t>In general, this might consist of how it looks, sounds, smells, tastes, or feels. </a:t>
            </a:r>
          </a:p>
          <a:p>
            <a:r>
              <a:rPr lang="en-US" dirty="0"/>
              <a:t>Why is this important? What do we hope to accomplish via description?</a:t>
            </a:r>
          </a:p>
        </p:txBody>
      </p:sp>
    </p:spTree>
    <p:extLst>
      <p:ext uri="{BB962C8B-B14F-4D97-AF65-F5344CB8AC3E}">
        <p14:creationId xmlns:p14="http://schemas.microsoft.com/office/powerpoint/2010/main" val="35571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CC02-7907-7187-9AD3-ED730A72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Example: Kimmerer on Strawberries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2C8D-7B22-9C76-3190-7BBF329A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87638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could smell ripe strawberries before you saw them, the fragrance mingling with the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smell of sun on damp ground. It was the smell of June, the last day of school, when we were set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free, and the Strawberry Moon, </a:t>
            </a:r>
            <a:r>
              <a:rPr lang="en-US" sz="1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ode’mini-giizis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I’d lie on my stomach in my favorite patches,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watching the berries grow sweeter and bigger under the leaves. Each tiny wild berry was scarcely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bigger than a raindrop, dimpled with seeds under the cap of leaves. From that vantage point I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could pick only the reddest of the red, leaving the pink ones for tomorrow.</a:t>
            </a:r>
            <a:br>
              <a:rPr lang="en-US" sz="11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 now, after more than fifty Strawberry Moons, finding a patch of wild strawberries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still touches me with a sensation of surprise, a feeling of unworthiness and gratitude for the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generosity and kindness that comes with an unexpected gift all wrapped in red and green.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“Really? For me? Oh, you shouldn’t have.” After fifty years they still raise the question of how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respond to their generosity. Sometimes it feels like a silly question with a very simple answer:</a:t>
            </a:r>
            <a:r>
              <a:rPr lang="en-US" sz="11200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en-US" sz="1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eat them.</a:t>
            </a:r>
            <a:endParaRPr lang="en-US" sz="112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5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D07B-9D48-8FCC-61C5-55435599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B976-3E2B-1FDD-5AC2-DADB2CEA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Description is a critical act, where you decide what to emphasize, what is meaningful about your object that you need to share.</a:t>
            </a:r>
          </a:p>
          <a:p>
            <a:r>
              <a:rPr lang="en-US" sz="2200"/>
              <a:t>What is meaningful for one person may not be meaningful to someone else.</a:t>
            </a:r>
          </a:p>
          <a:p>
            <a:endParaRPr lang="en-US" sz="2200"/>
          </a:p>
        </p:txBody>
      </p:sp>
      <p:pic>
        <p:nvPicPr>
          <p:cNvPr id="5" name="Picture 4" descr="A person and person holding a drawing&#10;&#10;Description automatically generated">
            <a:extLst>
              <a:ext uri="{FF2B5EF4-FFF2-40B4-BE49-F238E27FC236}">
                <a16:creationId xmlns:a16="http://schemas.microsoft.com/office/drawing/2014/main" id="{C1EF1690-6F24-526C-B5C7-3934EE36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318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4114-BC3F-C006-092B-D053B34B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DCE0-B14B-5C27-C849-634396152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4F5F9-20B8-B5B6-2441-16068B54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-1"/>
            <a:ext cx="10593422" cy="70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9171-0A57-9F93-CC80-5FE3BED9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4F39B-3ABF-CB28-B285-16AA53CAE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1: </a:t>
            </a:r>
          </a:p>
          <a:p>
            <a:r>
              <a:rPr lang="en-US" dirty="0"/>
              <a:t>Group 2:</a:t>
            </a:r>
          </a:p>
          <a:p>
            <a:r>
              <a:rPr lang="en-US" dirty="0"/>
              <a:t>Group 3: </a:t>
            </a:r>
          </a:p>
          <a:p>
            <a:r>
              <a:rPr lang="en-US" dirty="0"/>
              <a:t>Group 4: </a:t>
            </a:r>
          </a:p>
          <a:p>
            <a:r>
              <a:rPr lang="en-US" dirty="0"/>
              <a:t>Group 5:</a:t>
            </a:r>
          </a:p>
        </p:txBody>
      </p:sp>
    </p:spTree>
    <p:extLst>
      <p:ext uri="{BB962C8B-B14F-4D97-AF65-F5344CB8AC3E}">
        <p14:creationId xmlns:p14="http://schemas.microsoft.com/office/powerpoint/2010/main" val="26784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FFD6-594A-1FDF-C036-CDE41ECE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6BFB-FE74-146F-BBE0-B7EA33602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group will draft an object and two genres.</a:t>
            </a:r>
          </a:p>
          <a:p>
            <a:r>
              <a:rPr lang="en-US" dirty="0"/>
              <a:t>Without consulting your groupmates, write a brief description of your object (1-2 paragraphs) for each of your different audiences.</a:t>
            </a:r>
          </a:p>
        </p:txBody>
      </p:sp>
    </p:spTree>
    <p:extLst>
      <p:ext uri="{BB962C8B-B14F-4D97-AF65-F5344CB8AC3E}">
        <p14:creationId xmlns:p14="http://schemas.microsoft.com/office/powerpoint/2010/main" val="125567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72EA-5E33-1745-D2F9-A6C47317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Genre Draft</a:t>
            </a:r>
          </a:p>
        </p:txBody>
      </p:sp>
      <p:pic>
        <p:nvPicPr>
          <p:cNvPr id="7" name="Picture 6" descr="A large group of people in a large room with lights&#10;&#10;Description automatically generated">
            <a:extLst>
              <a:ext uri="{FF2B5EF4-FFF2-40B4-BE49-F238E27FC236}">
                <a16:creationId xmlns:a16="http://schemas.microsoft.com/office/drawing/2014/main" id="{BF2BB355-B1B5-8A4D-91D9-050046005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2" b="188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B138-CA0F-9DB2-541D-13AEEF1F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226" y="3238052"/>
            <a:ext cx="3037430" cy="428692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 Children’s Book</a:t>
            </a:r>
          </a:p>
          <a:p>
            <a:r>
              <a:rPr lang="en-US" sz="1800" dirty="0"/>
              <a:t>A Newspaper Article</a:t>
            </a:r>
          </a:p>
          <a:p>
            <a:r>
              <a:rPr lang="en-US" sz="1800" dirty="0"/>
              <a:t>An Academic Essay</a:t>
            </a:r>
          </a:p>
          <a:p>
            <a:r>
              <a:rPr lang="en-US" sz="1800" dirty="0"/>
              <a:t>An Unboxing Vlog</a:t>
            </a:r>
          </a:p>
          <a:p>
            <a:r>
              <a:rPr lang="en-US" sz="1800" dirty="0"/>
              <a:t>Scientific Description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61D87A-7A94-A956-0F0F-4B8A39CA3457}"/>
              </a:ext>
            </a:extLst>
          </p:cNvPr>
          <p:cNvSpPr txBox="1">
            <a:spLocks/>
          </p:cNvSpPr>
          <p:nvPr/>
        </p:nvSpPr>
        <p:spPr>
          <a:xfrm>
            <a:off x="7151856" y="4064822"/>
            <a:ext cx="3037430" cy="310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 Online Review (Amazon, for example)</a:t>
            </a:r>
          </a:p>
          <a:p>
            <a:r>
              <a:rPr lang="en-US" sz="1800" dirty="0"/>
              <a:t>An email to a professor (perhaps detailing why you were late to class)</a:t>
            </a:r>
          </a:p>
          <a:p>
            <a:r>
              <a:rPr lang="en-US" sz="1800" dirty="0"/>
              <a:t>A Nature Documentary</a:t>
            </a:r>
          </a:p>
          <a:p>
            <a:r>
              <a:rPr lang="en-US" sz="1800" dirty="0"/>
              <a:t>A Fantasy Epic</a:t>
            </a:r>
          </a:p>
          <a:p>
            <a:r>
              <a:rPr lang="en-US" sz="1800" dirty="0"/>
              <a:t>Text Messages to a friend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562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4DA6-2112-A469-FBD4-CAEF8CB0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F1EB-1D9E-E93D-0B48-491EEFFAC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descriptions with your groupmates, then discuss the following questions:</a:t>
            </a:r>
          </a:p>
          <a:p>
            <a:r>
              <a:rPr lang="en-US" dirty="0"/>
              <a:t>What aspects of the object did you emphasize? Why?</a:t>
            </a:r>
          </a:p>
          <a:p>
            <a:r>
              <a:rPr lang="en-US" dirty="0"/>
              <a:t>How did you change what you wrote based on the genre? Why?</a:t>
            </a:r>
          </a:p>
          <a:p>
            <a:r>
              <a:rPr lang="en-US" dirty="0"/>
              <a:t>What do you define as meaningful in your two descriptions? How could those be potentially meaningful for you/your audience?</a:t>
            </a:r>
          </a:p>
          <a:p>
            <a:r>
              <a:rPr lang="en-US" dirty="0"/>
              <a:t>What did you leave out of your descriptions? Why is that possibly not meaningful to your audience?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2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40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Lato</vt:lpstr>
      <vt:lpstr>Office Theme</vt:lpstr>
      <vt:lpstr>Description</vt:lpstr>
      <vt:lpstr>Example: Kimmerer on Strawberries</vt:lpstr>
      <vt:lpstr>Description</vt:lpstr>
      <vt:lpstr>PowerPoint Presentation</vt:lpstr>
      <vt:lpstr>Groups</vt:lpstr>
      <vt:lpstr>Activity</vt:lpstr>
      <vt:lpstr>Genre Draft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Imken</dc:creator>
  <cp:lastModifiedBy>Joshua Imken</cp:lastModifiedBy>
  <cp:revision>1</cp:revision>
  <dcterms:created xsi:type="dcterms:W3CDTF">2025-04-20T19:31:14Z</dcterms:created>
  <dcterms:modified xsi:type="dcterms:W3CDTF">2025-04-20T19:31:47Z</dcterms:modified>
</cp:coreProperties>
</file>